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6" r:id="rId4"/>
    <p:sldId id="259" r:id="rId5"/>
    <p:sldId id="261" r:id="rId6"/>
    <p:sldId id="260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128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A47BA-A956-4AEB-B805-07C2BDC46E80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6D1DC-3A8F-4F0F-A1C3-292D3EC56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95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</a:t>
            </a:r>
            <a:r>
              <a:rPr lang="en-US" baseline="0" dirty="0" smtClean="0"/>
              <a:t> any SBU or other appropriate markings in the slide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F7E11-8081-47BB-A648-BC2BC4A36D9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80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Sample statements – adjust to provide a summary of this specific audit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F7E11-8081-47BB-A648-BC2BC4A36D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402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Sample statements; adjust and adapt for each specific audit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6D1DC-3A8F-4F0F-A1C3-292D3EC568E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646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92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166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6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5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620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23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39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5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7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7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9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60EF4-7F1C-47A1-8FF9-00358F0EDCE5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EE45A-EB6E-45BD-9033-F8ACFE5A9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64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&lt;Audit Title&gt;</a:t>
            </a:r>
            <a:br>
              <a:rPr lang="en-US" dirty="0" smtClean="0"/>
            </a:br>
            <a:r>
              <a:rPr lang="en-US" dirty="0" smtClean="0"/>
              <a:t>Audit </a:t>
            </a:r>
            <a:r>
              <a:rPr lang="en-US" dirty="0" err="1" smtClean="0"/>
              <a:t>Inbrief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Audit # &lt;###&gt;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&lt;Lead Auditor Name&gt;</a:t>
            </a:r>
          </a:p>
          <a:p>
            <a:r>
              <a:rPr lang="en-US" dirty="0" smtClean="0"/>
              <a:t>&lt;Date&gt;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908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&lt;List of audit team members and roles&gt;</a:t>
            </a:r>
          </a:p>
          <a:p>
            <a:r>
              <a:rPr lang="en-US" dirty="0" smtClean="0"/>
              <a:t>&lt;List of known key project participants and roles&gt;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075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Purpose: This is a project focused audit intended to assess compliance of &lt;Project Name&gt; software development processes, tools and engineering to the &lt;title of governing document(s)&gt;.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882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&lt;Insert here a copy of the agenda included in the Audit Notification; reminds all of the intended plan, scope, and schedule for this audit&gt;</a:t>
            </a:r>
          </a:p>
          <a:p>
            <a:r>
              <a:rPr lang="en-US" dirty="0" smtClean="0"/>
              <a:t>&lt;Point out any changes in the audit agenda since the Audit Notification was delivered to the project&gt;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329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goal is to minimize the project team’s time away from their project work while providing sufficient time to collect information for the audit.  </a:t>
            </a:r>
          </a:p>
          <a:p>
            <a:r>
              <a:rPr lang="en-US" dirty="0" smtClean="0"/>
              <a:t>Project team members are only required for their area of expertise as identified by the topics and times in the agenda.</a:t>
            </a:r>
          </a:p>
          <a:p>
            <a:r>
              <a:rPr lang="en-US" dirty="0" smtClean="0"/>
              <a:t>The Lead auditor and Facilitator will work to keep the audit on track and prevent going </a:t>
            </a:r>
            <a:r>
              <a:rPr lang="en-US" smtClean="0"/>
              <a:t>down </a:t>
            </a:r>
            <a:r>
              <a:rPr lang="en-US" smtClean="0"/>
              <a:t>any </a:t>
            </a:r>
            <a:r>
              <a:rPr lang="en-US" dirty="0" smtClean="0"/>
              <a:t>“rabbit holes”.</a:t>
            </a:r>
          </a:p>
          <a:p>
            <a:r>
              <a:rPr lang="en-US" dirty="0" smtClean="0"/>
              <a:t>If sufficient evidence is not available during the audit, &lt;Project Name&gt; is considered nonconforming. The audit team will clearly document what documentation would be required to demonstrate conformance, but it is an audit Finding.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0757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&lt;If the audit will include more than just personnel interviews, it is a good idea to review those audit activities during the in-brief.  Include a brief description of any planned document reviews, interviews, observations.&gt; </a:t>
            </a:r>
          </a:p>
          <a:p>
            <a:r>
              <a:rPr lang="en-US" dirty="0" smtClean="0"/>
              <a:t>Auditing is a sampling technique, not an exhaustive review of all work products and interviews with every project team member.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710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audit outbrief will occur on the final day of the audit.  Project personnel and management are welcome to attend.</a:t>
            </a:r>
          </a:p>
          <a:p>
            <a:r>
              <a:rPr lang="en-US" dirty="0" smtClean="0"/>
              <a:t>Preliminary results will be shared at the outbrief, but the final audit results will be documented in the audit report to be delivered to the project 2 weeks after the audit concludes.</a:t>
            </a:r>
          </a:p>
          <a:p>
            <a:r>
              <a:rPr lang="en-US" dirty="0" smtClean="0"/>
              <a:t>The project will have 30 days to respond to the audit report.</a:t>
            </a:r>
          </a:p>
        </p:txBody>
      </p:sp>
    </p:spTree>
    <p:extLst>
      <p:ext uri="{BB962C8B-B14F-4D97-AF65-F5344CB8AC3E}">
        <p14:creationId xmlns:p14="http://schemas.microsoft.com/office/powerpoint/2010/main" val="3256415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 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Webex</a:t>
            </a:r>
            <a:r>
              <a:rPr lang="en-US" dirty="0"/>
              <a:t> </a:t>
            </a:r>
            <a:r>
              <a:rPr lang="en-US" dirty="0" smtClean="0"/>
              <a:t>information </a:t>
            </a:r>
          </a:p>
          <a:p>
            <a:r>
              <a:rPr lang="en-US" dirty="0" smtClean="0"/>
              <a:t>Teleconference number and passcode</a:t>
            </a:r>
          </a:p>
          <a:p>
            <a:r>
              <a:rPr lang="en-US" dirty="0" smtClean="0"/>
              <a:t>Internet / Wi-Fi access</a:t>
            </a:r>
          </a:p>
          <a:p>
            <a:r>
              <a:rPr lang="en-US" dirty="0" smtClean="0"/>
              <a:t>Room assignment(s)</a:t>
            </a:r>
          </a:p>
          <a:p>
            <a:r>
              <a:rPr lang="en-US" dirty="0" smtClean="0"/>
              <a:t>Emergency evacuation instructions</a:t>
            </a:r>
          </a:p>
          <a:p>
            <a:r>
              <a:rPr lang="en-US" dirty="0" smtClean="0"/>
              <a:t>Restroom locations </a:t>
            </a:r>
          </a:p>
          <a:p>
            <a:r>
              <a:rPr lang="en-US" dirty="0" smtClean="0"/>
              <a:t>Lunch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497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Wrapping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532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424</Words>
  <Application>Microsoft Office PowerPoint</Application>
  <PresentationFormat>Widescreen</PresentationFormat>
  <Paragraphs>39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&lt;Audit Title&gt; Audit Inbrief Audit # &lt;###&gt;</vt:lpstr>
      <vt:lpstr>Introductions</vt:lpstr>
      <vt:lpstr>Audit Scope</vt:lpstr>
      <vt:lpstr>Audit Agenda</vt:lpstr>
      <vt:lpstr>General Guidelines</vt:lpstr>
      <vt:lpstr>Audit Methods</vt:lpstr>
      <vt:lpstr>Expected Outcome</vt:lpstr>
      <vt:lpstr>Audit Logistics</vt:lpstr>
      <vt:lpstr>Wrapping Up</vt:lpstr>
    </vt:vector>
  </TitlesOfParts>
  <Company>NASA IVV/WVU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&lt;Audit Title&gt; Audit Inbrief Audit # &lt;###&gt;</dc:title>
  <dc:creator>Kathy D. Malnick</dc:creator>
  <cp:lastModifiedBy>Haigh, Fred D. (MSFC-EE10)[Cepeda Systems]</cp:lastModifiedBy>
  <cp:revision>4</cp:revision>
  <dcterms:created xsi:type="dcterms:W3CDTF">2020-01-03T18:31:16Z</dcterms:created>
  <dcterms:modified xsi:type="dcterms:W3CDTF">2020-01-16T14:37:18Z</dcterms:modified>
</cp:coreProperties>
</file>