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8" r:id="rId6"/>
    <p:sldId id="260" r:id="rId7"/>
    <p:sldId id="261" r:id="rId8"/>
    <p:sldId id="265" r:id="rId9"/>
    <p:sldId id="263" r:id="rId10"/>
    <p:sldId id="267" r:id="rId11"/>
    <p:sldId id="262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cyber-glasses-virtual-virtual-world-1938449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hyperlink" Target="https://pixabay.com/images/search/programmi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SWEHB </a:t>
            </a:r>
            <a:r>
              <a:rPr lang="en-US" dirty="0" err="1"/>
              <a:t>Multiver</a:t>
            </a:r>
            <a:r>
              <a:rPr lang="en-US" dirty="0"/>
              <a:t> Graphics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59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C636-3CBB-462E-9128-DC9D169C4C70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Scratchpad Area For Building Images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508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D5D03-2E02-4FA6-8EDC-8974A0797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Scratchpad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6E2E8A-8920-416C-9F37-5BC6CAAD17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019" b="30573"/>
          <a:stretch/>
        </p:blipFill>
        <p:spPr>
          <a:xfrm>
            <a:off x="762000" y="1031240"/>
            <a:ext cx="7696200" cy="797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2C8F01-630F-4D14-8071-D7F3833D82B6}"/>
              </a:ext>
            </a:extLst>
          </p:cNvPr>
          <p:cNvSpPr txBox="1"/>
          <p:nvPr/>
        </p:nvSpPr>
        <p:spPr>
          <a:xfrm>
            <a:off x="3185180" y="1056268"/>
            <a:ext cx="525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NASA Software Engineering and Assurance Handbook</a:t>
            </a:r>
          </a:p>
          <a:p>
            <a:pPr algn="r"/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Based on NPR 7150.2D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684ACB-8D8E-4835-8000-5ED14EDE9898}"/>
              </a:ext>
            </a:extLst>
          </p:cNvPr>
          <p:cNvSpPr txBox="1"/>
          <p:nvPr/>
        </p:nvSpPr>
        <p:spPr>
          <a:xfrm>
            <a:off x="762000" y="2768600"/>
            <a:ext cx="6019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https://pixabay.com/photos/cyber-glasses-virtual-virtual-world-1938449/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8208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D5D03-2E02-4FA6-8EDC-8974A0797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Scratchpad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0A5611-D68B-46D0-A793-DC8189EB9B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831" b="48122"/>
          <a:stretch/>
        </p:blipFill>
        <p:spPr>
          <a:xfrm>
            <a:off x="914400" y="1143000"/>
            <a:ext cx="6934200" cy="6463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2C8F01-630F-4D14-8071-D7F3833D82B6}"/>
              </a:ext>
            </a:extLst>
          </p:cNvPr>
          <p:cNvSpPr txBox="1"/>
          <p:nvPr/>
        </p:nvSpPr>
        <p:spPr>
          <a:xfrm>
            <a:off x="914400" y="1143000"/>
            <a:ext cx="525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NASA Software Engineering and Assurance Handbook</a:t>
            </a:r>
          </a:p>
          <a:p>
            <a:r>
              <a:rPr lang="en-US" b="1" dirty="0">
                <a:solidFill>
                  <a:schemeClr val="bg1"/>
                </a:solidFill>
              </a:rPr>
              <a:t>Based on NPR 7150.2D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1E8D58-C4CE-4DB8-8148-C3D765633A75}"/>
              </a:ext>
            </a:extLst>
          </p:cNvPr>
          <p:cNvSpPr txBox="1"/>
          <p:nvPr/>
        </p:nvSpPr>
        <p:spPr>
          <a:xfrm>
            <a:off x="1371600" y="2967335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KSC-98pc969</a:t>
            </a:r>
          </a:p>
          <a:p>
            <a:r>
              <a:rPr lang="en-US" dirty="0"/>
              <a:t>KENNEDY SPACE CENTER, FLA. -- In Firing Room 1 at KSC</a:t>
            </a:r>
          </a:p>
        </p:txBody>
      </p:sp>
    </p:spTree>
    <p:extLst>
      <p:ext uri="{BB962C8B-B14F-4D97-AF65-F5344CB8AC3E}">
        <p14:creationId xmlns:p14="http://schemas.microsoft.com/office/powerpoint/2010/main" val="1435608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Header Banners – Other Versions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25134"/>
            <a:ext cx="8229600" cy="846666"/>
          </a:xfrm>
        </p:spPr>
      </p:pic>
      <p:sp>
        <p:nvSpPr>
          <p:cNvPr id="5" name="TextBox 4"/>
          <p:cNvSpPr txBox="1"/>
          <p:nvPr/>
        </p:nvSpPr>
        <p:spPr>
          <a:xfrm>
            <a:off x="609600" y="2602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Content based on NPR7150.2A</a:t>
            </a: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29000"/>
            <a:ext cx="8229600" cy="8466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38978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Content based on NPR7150.2B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5489602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Content based on NPR7150.2C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1417638"/>
            <a:ext cx="8008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 banner images and then save the image as a jpeg file. Copy to Confluence. </a:t>
            </a:r>
          </a:p>
        </p:txBody>
      </p:sp>
    </p:spTree>
    <p:extLst>
      <p:ext uri="{BB962C8B-B14F-4D97-AF65-F5344CB8AC3E}">
        <p14:creationId xmlns:p14="http://schemas.microsoft.com/office/powerpoint/2010/main" val="2215087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Header Banners for SWEHBVC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57200" y="2183621"/>
            <a:ext cx="8229600" cy="846666"/>
            <a:chOff x="457200" y="2183621"/>
            <a:chExt cx="8229600" cy="846666"/>
          </a:xfrm>
        </p:grpSpPr>
        <p:sp>
          <p:nvSpPr>
            <p:cNvPr id="5" name="TextBox 4"/>
            <p:cNvSpPr txBox="1"/>
            <p:nvPr/>
          </p:nvSpPr>
          <p:spPr>
            <a:xfrm>
              <a:off x="609600" y="2602468"/>
              <a:ext cx="3886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bg1"/>
                  </a:solidFill>
                </a:rPr>
                <a:t>Content based on NPR7150.2A</a:t>
              </a:r>
            </a:p>
          </p:txBody>
        </p:sp>
        <p:pic>
          <p:nvPicPr>
            <p:cNvPr id="9" name="Content Placeholder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183621"/>
              <a:ext cx="8229600" cy="84666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62000" y="2602468"/>
              <a:ext cx="3886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bg1"/>
                  </a:solidFill>
                </a:rPr>
                <a:t>Content based on NPR7150.2C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62000" y="1417638"/>
            <a:ext cx="8008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 banner images and then save the image as a jpeg file. Copy to Confluence.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57200" y="4554086"/>
            <a:ext cx="8229600" cy="846666"/>
            <a:chOff x="457200" y="4554086"/>
            <a:chExt cx="8229600" cy="846666"/>
          </a:xfrm>
        </p:grpSpPr>
        <p:grpSp>
          <p:nvGrpSpPr>
            <p:cNvPr id="13" name="Group 12"/>
            <p:cNvGrpSpPr/>
            <p:nvPr/>
          </p:nvGrpSpPr>
          <p:grpSpPr>
            <a:xfrm>
              <a:off x="457200" y="4554086"/>
              <a:ext cx="8229600" cy="846666"/>
              <a:chOff x="457200" y="2183621"/>
              <a:chExt cx="8229600" cy="846666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609600" y="2602468"/>
                <a:ext cx="3886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>
                    <a:solidFill>
                      <a:schemeClr val="bg1"/>
                    </a:solidFill>
                  </a:rPr>
                  <a:t>Content based on NPR7150.2A</a:t>
                </a:r>
              </a:p>
            </p:txBody>
          </p:sp>
          <p:pic>
            <p:nvPicPr>
              <p:cNvPr id="15" name="Content Placeholder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7200" y="2183621"/>
                <a:ext cx="8229600" cy="846666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762000" y="2602468"/>
                <a:ext cx="3886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>
                    <a:solidFill>
                      <a:schemeClr val="bg1"/>
                    </a:solidFill>
                  </a:rPr>
                  <a:t>Content based on NPR7150.2C</a:t>
                </a: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962400" y="4661357"/>
              <a:ext cx="1371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</a:rPr>
                <a:t>DRAFT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2101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Header Banners for SWEHBVD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2602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Content based on NPR7150.2A</a:t>
            </a: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83621"/>
            <a:ext cx="8229600" cy="8466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2602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Content based on NPR7150.2D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1417638"/>
            <a:ext cx="8008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 banner images and then save the image as a jpeg file. Copy to Confluence.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4554086"/>
            <a:ext cx="8229600" cy="846666"/>
            <a:chOff x="457200" y="2183621"/>
            <a:chExt cx="8229600" cy="846666"/>
          </a:xfrm>
        </p:grpSpPr>
        <p:sp>
          <p:nvSpPr>
            <p:cNvPr id="14" name="TextBox 13"/>
            <p:cNvSpPr txBox="1"/>
            <p:nvPr/>
          </p:nvSpPr>
          <p:spPr>
            <a:xfrm>
              <a:off x="609600" y="2602468"/>
              <a:ext cx="3886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bg1"/>
                  </a:solidFill>
                </a:rPr>
                <a:t>Content based on NPR7150.2A</a:t>
              </a:r>
            </a:p>
          </p:txBody>
        </p:sp>
        <p:pic>
          <p:nvPicPr>
            <p:cNvPr id="15" name="Content Placeholder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183621"/>
              <a:ext cx="8229600" cy="84666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62000" y="2602468"/>
              <a:ext cx="3886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bg1"/>
                  </a:solidFill>
                </a:rPr>
                <a:t>Content based on NPR7150.2D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962400" y="4661357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DRAFT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E922E4-1B2E-47FF-AB25-309503C15B88}"/>
              </a:ext>
            </a:extLst>
          </p:cNvPr>
          <p:cNvSpPr txBox="1"/>
          <p:nvPr/>
        </p:nvSpPr>
        <p:spPr>
          <a:xfrm>
            <a:off x="491627" y="3157197"/>
            <a:ext cx="3111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Saved as SWEHBVD_banner.jpg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B733F7-BC6E-44AD-82DD-DEC146D404F7}"/>
              </a:ext>
            </a:extLst>
          </p:cNvPr>
          <p:cNvSpPr txBox="1"/>
          <p:nvPr/>
        </p:nvSpPr>
        <p:spPr>
          <a:xfrm>
            <a:off x="609600" y="5576446"/>
            <a:ext cx="2917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Saved as SWEHBVD_draft.jpg</a:t>
            </a:r>
          </a:p>
        </p:txBody>
      </p:sp>
    </p:spTree>
    <p:extLst>
      <p:ext uri="{BB962C8B-B14F-4D97-AF65-F5344CB8AC3E}">
        <p14:creationId xmlns:p14="http://schemas.microsoft.com/office/powerpoint/2010/main" val="2385458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Header Banners for SWEHBVE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2602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Content based on NPR7150.2A</a:t>
            </a: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83621"/>
            <a:ext cx="8229600" cy="8466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2602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Content based on NPR7150.2E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1417638"/>
            <a:ext cx="8008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 banner images and then save the image as a jpeg file. Copy to Confluence.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4554086"/>
            <a:ext cx="8229600" cy="846666"/>
            <a:chOff x="457200" y="2183621"/>
            <a:chExt cx="8229600" cy="846666"/>
          </a:xfrm>
        </p:grpSpPr>
        <p:sp>
          <p:nvSpPr>
            <p:cNvPr id="14" name="TextBox 13"/>
            <p:cNvSpPr txBox="1"/>
            <p:nvPr/>
          </p:nvSpPr>
          <p:spPr>
            <a:xfrm>
              <a:off x="609600" y="2602468"/>
              <a:ext cx="3886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bg1"/>
                  </a:solidFill>
                </a:rPr>
                <a:t>Content based on NPR7150.2A</a:t>
              </a:r>
            </a:p>
          </p:txBody>
        </p:sp>
        <p:pic>
          <p:nvPicPr>
            <p:cNvPr id="15" name="Content Placeholder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183621"/>
              <a:ext cx="8229600" cy="84666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62000" y="2602468"/>
              <a:ext cx="3886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bg1"/>
                  </a:solidFill>
                </a:rPr>
                <a:t>Content based on NPR7150.2E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962400" y="4661357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DRAFT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E922E4-1B2E-47FF-AB25-309503C15B88}"/>
              </a:ext>
            </a:extLst>
          </p:cNvPr>
          <p:cNvSpPr txBox="1"/>
          <p:nvPr/>
        </p:nvSpPr>
        <p:spPr>
          <a:xfrm>
            <a:off x="491627" y="3157197"/>
            <a:ext cx="3270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Saved as “SWEHBVE_banner.jpg”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B733F7-BC6E-44AD-82DD-DEC146D404F7}"/>
              </a:ext>
            </a:extLst>
          </p:cNvPr>
          <p:cNvSpPr txBox="1"/>
          <p:nvPr/>
        </p:nvSpPr>
        <p:spPr>
          <a:xfrm>
            <a:off x="609600" y="5576446"/>
            <a:ext cx="3085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Saved as “SWEHBVE_draft.jpg”</a:t>
            </a:r>
          </a:p>
        </p:txBody>
      </p:sp>
    </p:spTree>
    <p:extLst>
      <p:ext uri="{BB962C8B-B14F-4D97-AF65-F5344CB8AC3E}">
        <p14:creationId xmlns:p14="http://schemas.microsoft.com/office/powerpoint/2010/main" val="3121230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Header Banners Beyond SWEHBVD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2602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Content based on NPR7150.2A</a:t>
            </a: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63" b="42908"/>
          <a:stretch/>
        </p:blipFill>
        <p:spPr>
          <a:xfrm>
            <a:off x="457200" y="2183621"/>
            <a:ext cx="5105400" cy="4833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2602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Content based on NPR7150.2D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1417638"/>
            <a:ext cx="8008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 banner images and then save the image as a jpeg file. Copy to Confluence.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4972933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Content based on NPR7150.2A</a:t>
            </a:r>
          </a:p>
        </p:txBody>
      </p:sp>
      <p:pic>
        <p:nvPicPr>
          <p:cNvPr id="1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54086"/>
            <a:ext cx="8229600" cy="84666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000" y="4972933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Content based on NPR7150.2D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62400" y="4661357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DRAFT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E922E4-1B2E-47FF-AB25-309503C15B88}"/>
              </a:ext>
            </a:extLst>
          </p:cNvPr>
          <p:cNvSpPr txBox="1"/>
          <p:nvPr/>
        </p:nvSpPr>
        <p:spPr>
          <a:xfrm>
            <a:off x="491627" y="3157197"/>
            <a:ext cx="3111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Saved as SWEHBVD_banner.jpg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B733F7-BC6E-44AD-82DD-DEC146D404F7}"/>
              </a:ext>
            </a:extLst>
          </p:cNvPr>
          <p:cNvSpPr txBox="1"/>
          <p:nvPr/>
        </p:nvSpPr>
        <p:spPr>
          <a:xfrm>
            <a:off x="609600" y="5576446"/>
            <a:ext cx="2917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Saved as SWEHBVD_draft.jpg</a:t>
            </a:r>
          </a:p>
        </p:txBody>
      </p:sp>
    </p:spTree>
    <p:extLst>
      <p:ext uri="{BB962C8B-B14F-4D97-AF65-F5344CB8AC3E}">
        <p14:creationId xmlns:p14="http://schemas.microsoft.com/office/powerpoint/2010/main" val="1262089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651186B-6739-4F7A-818E-CC1BC7AAF5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90" b="18645"/>
          <a:stretch/>
        </p:blipFill>
        <p:spPr>
          <a:xfrm>
            <a:off x="152400" y="1143010"/>
            <a:ext cx="5257780" cy="761990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973F09-F4B7-4A7D-8E31-D62C2E837F8D}"/>
              </a:ext>
            </a:extLst>
          </p:cNvPr>
          <p:cNvSpPr txBox="1"/>
          <p:nvPr/>
        </p:nvSpPr>
        <p:spPr>
          <a:xfrm>
            <a:off x="1143000" y="5925234"/>
            <a:ext cx="525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NASA Software Engineering and Assurance Handbook</a:t>
            </a:r>
          </a:p>
          <a:p>
            <a:r>
              <a:rPr lang="en-US" dirty="0"/>
              <a:t>Based on NPR 7150.2D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C01E53-A297-49A6-B787-19A53DFB22A9}"/>
              </a:ext>
            </a:extLst>
          </p:cNvPr>
          <p:cNvSpPr txBox="1"/>
          <p:nvPr/>
        </p:nvSpPr>
        <p:spPr>
          <a:xfrm>
            <a:off x="5572720" y="1156946"/>
            <a:ext cx="1752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carina_nebula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4E880B-1406-47C9-9E41-6468ABB71DDF}"/>
              </a:ext>
            </a:extLst>
          </p:cNvPr>
          <p:cNvSpPr txBox="1"/>
          <p:nvPr/>
        </p:nvSpPr>
        <p:spPr>
          <a:xfrm>
            <a:off x="1752600" y="5046735"/>
            <a:ext cx="525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NASA Software Engineering and Assurance Handbook</a:t>
            </a:r>
          </a:p>
          <a:p>
            <a:r>
              <a:rPr lang="en-US" dirty="0"/>
              <a:t>Based on NPR 7150.2D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FD8D79-CD44-4F35-9A8C-F7727FA6C62A}"/>
              </a:ext>
            </a:extLst>
          </p:cNvPr>
          <p:cNvSpPr txBox="1"/>
          <p:nvPr/>
        </p:nvSpPr>
        <p:spPr>
          <a:xfrm>
            <a:off x="228590" y="1156946"/>
            <a:ext cx="525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NASA Software Engineering and Assurance Handbook</a:t>
            </a:r>
          </a:p>
          <a:p>
            <a:r>
              <a:rPr lang="en-US" dirty="0">
                <a:solidFill>
                  <a:schemeClr val="bg1"/>
                </a:solidFill>
              </a:rPr>
              <a:t>Based on NPR 7150.2D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D412F8-39BB-4AEE-B2AC-30D24C081E5D}"/>
              </a:ext>
            </a:extLst>
          </p:cNvPr>
          <p:cNvSpPr txBox="1"/>
          <p:nvPr/>
        </p:nvSpPr>
        <p:spPr>
          <a:xfrm>
            <a:off x="2019290" y="276275"/>
            <a:ext cx="46101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Based on NASA Images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E4BD34D-8B88-4937-B96F-C17B63069929}"/>
              </a:ext>
            </a:extLst>
          </p:cNvPr>
          <p:cNvGrpSpPr/>
          <p:nvPr/>
        </p:nvGrpSpPr>
        <p:grpSpPr>
          <a:xfrm>
            <a:off x="152400" y="2506371"/>
            <a:ext cx="6934200" cy="646331"/>
            <a:chOff x="152400" y="2630269"/>
            <a:chExt cx="6934200" cy="64633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B496AD7-0552-4DE5-A534-884FE1BE1D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1831" b="48122"/>
            <a:stretch/>
          </p:blipFill>
          <p:spPr>
            <a:xfrm>
              <a:off x="152400" y="2630269"/>
              <a:ext cx="6934200" cy="646331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6C510B0-BF27-43EA-A6AC-730D8016EC75}"/>
                </a:ext>
              </a:extLst>
            </p:cNvPr>
            <p:cNvSpPr txBox="1"/>
            <p:nvPr/>
          </p:nvSpPr>
          <p:spPr>
            <a:xfrm>
              <a:off x="152400" y="2630269"/>
              <a:ext cx="52577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NASA Software Engineering and Assurance Handbook</a:t>
              </a:r>
            </a:p>
            <a:p>
              <a:r>
                <a:rPr lang="en-US" sz="1400" b="1" dirty="0">
                  <a:solidFill>
                    <a:schemeClr val="bg1"/>
                  </a:solidFill>
                </a:rPr>
                <a:t>Based on NPR 7150.2D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3007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AE973F09-F4B7-4A7D-8E31-D62C2E837F8D}"/>
              </a:ext>
            </a:extLst>
          </p:cNvPr>
          <p:cNvSpPr txBox="1"/>
          <p:nvPr/>
        </p:nvSpPr>
        <p:spPr>
          <a:xfrm>
            <a:off x="1143000" y="5925234"/>
            <a:ext cx="525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NASA Software Engineering and Assurance Handbook</a:t>
            </a:r>
          </a:p>
          <a:p>
            <a:r>
              <a:rPr lang="en-US" dirty="0"/>
              <a:t>Based on NPR 7150.2D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9268B2-72E9-43FB-931A-43FA70197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905000"/>
            <a:ext cx="5257780" cy="7620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A898BB-8FBB-4084-9F13-E70C130268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306" b="1594"/>
          <a:stretch/>
        </p:blipFill>
        <p:spPr>
          <a:xfrm>
            <a:off x="167640" y="3047935"/>
            <a:ext cx="5242540" cy="8184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186DFA3-C93F-4670-ACED-D3B9C06FE7D6}"/>
              </a:ext>
            </a:extLst>
          </p:cNvPr>
          <p:cNvSpPr txBox="1"/>
          <p:nvPr/>
        </p:nvSpPr>
        <p:spPr>
          <a:xfrm>
            <a:off x="152400" y="3163669"/>
            <a:ext cx="525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NASA Software Engineering and Assurance Handbook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Based on NPR 7150.2D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ADE010E-92BB-4C0E-91C1-E806E6DA1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" y="4125360"/>
            <a:ext cx="5242540" cy="8184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D4D0D09-927D-48BD-9DFB-67CFDA7E018F}"/>
              </a:ext>
            </a:extLst>
          </p:cNvPr>
          <p:cNvSpPr txBox="1"/>
          <p:nvPr/>
        </p:nvSpPr>
        <p:spPr>
          <a:xfrm>
            <a:off x="187960" y="410587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NASA Software Engineering Handbook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Based on NPR 7150.2D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4E880B-1406-47C9-9E41-6468ABB71DDF}"/>
              </a:ext>
            </a:extLst>
          </p:cNvPr>
          <p:cNvSpPr txBox="1"/>
          <p:nvPr/>
        </p:nvSpPr>
        <p:spPr>
          <a:xfrm>
            <a:off x="1752600" y="5046735"/>
            <a:ext cx="525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NASA Software Engineering and Assurance Handbook</a:t>
            </a:r>
          </a:p>
          <a:p>
            <a:r>
              <a:rPr lang="en-US" dirty="0"/>
              <a:t>Based on NPR 7150.2D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A3F49E-FEB9-46EC-AAE0-DAA945AF9796}"/>
              </a:ext>
            </a:extLst>
          </p:cNvPr>
          <p:cNvSpPr txBox="1"/>
          <p:nvPr/>
        </p:nvSpPr>
        <p:spPr>
          <a:xfrm>
            <a:off x="167640" y="2074454"/>
            <a:ext cx="525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NASA Software Engineering and Assurance Handbook</a:t>
            </a:r>
          </a:p>
          <a:p>
            <a:r>
              <a:rPr lang="en-US" dirty="0">
                <a:solidFill>
                  <a:schemeClr val="bg1"/>
                </a:solidFill>
              </a:rPr>
              <a:t>Based on NPR 7150.2D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670B44-FC9A-4A47-8930-3854964A2E0B}"/>
              </a:ext>
            </a:extLst>
          </p:cNvPr>
          <p:cNvSpPr txBox="1"/>
          <p:nvPr/>
        </p:nvSpPr>
        <p:spPr>
          <a:xfrm>
            <a:off x="2019290" y="276275"/>
            <a:ext cx="46101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Based on Digital Background Images</a:t>
            </a:r>
          </a:p>
          <a:p>
            <a:r>
              <a:rPr lang="en-US" dirty="0"/>
              <a:t>From general search on: </a:t>
            </a:r>
          </a:p>
          <a:p>
            <a:r>
              <a:rPr lang="en-US" dirty="0"/>
              <a:t>Digital Programming Images</a:t>
            </a:r>
          </a:p>
        </p:txBody>
      </p:sp>
    </p:spTree>
    <p:extLst>
      <p:ext uri="{BB962C8B-B14F-4D97-AF65-F5344CB8AC3E}">
        <p14:creationId xmlns:p14="http://schemas.microsoft.com/office/powerpoint/2010/main" val="92465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D87525-BC6C-47E7-99BF-723A8850E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19200"/>
            <a:ext cx="6096000" cy="838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84C29D-D6E3-4564-8E34-5A5330B3CC27}"/>
              </a:ext>
            </a:extLst>
          </p:cNvPr>
          <p:cNvSpPr txBox="1"/>
          <p:nvPr/>
        </p:nvSpPr>
        <p:spPr>
          <a:xfrm>
            <a:off x="228600" y="1219199"/>
            <a:ext cx="525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NASA Software Engineering and Assurance Handbook</a:t>
            </a:r>
          </a:p>
          <a:p>
            <a:r>
              <a:rPr lang="en-US" dirty="0">
                <a:solidFill>
                  <a:schemeClr val="bg1"/>
                </a:solidFill>
              </a:rPr>
              <a:t>Based on NPR 7150.2D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02E976-487D-449F-BA90-7A808920A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70820"/>
            <a:ext cx="4663844" cy="4938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7AC9E0-F257-4AFB-8470-CB86B32814E5}"/>
              </a:ext>
            </a:extLst>
          </p:cNvPr>
          <p:cNvSpPr txBox="1"/>
          <p:nvPr/>
        </p:nvSpPr>
        <p:spPr>
          <a:xfrm>
            <a:off x="6492644" y="1234439"/>
            <a:ext cx="2194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https://pixabay.com/images/search/programming/</a:t>
            </a:r>
            <a:r>
              <a:rPr lang="en-US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2ECCC8-FACB-4BC3-8BDB-5D91F64713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764" y="2435330"/>
            <a:ext cx="7699915" cy="122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110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416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SWEHB Multiver Graphics</vt:lpstr>
      <vt:lpstr>Header Banners – Other Versions</vt:lpstr>
      <vt:lpstr>Header Banners for SWEHBVC</vt:lpstr>
      <vt:lpstr>Header Banners for SWEHBVD</vt:lpstr>
      <vt:lpstr>Header Banners for SWEHBVE</vt:lpstr>
      <vt:lpstr>Header Banners Beyond SWEHBVD</vt:lpstr>
      <vt:lpstr>PowerPoint Presentation</vt:lpstr>
      <vt:lpstr>PowerPoint Presentation</vt:lpstr>
      <vt:lpstr>PowerPoint Presentation</vt:lpstr>
      <vt:lpstr>PowerPoint Presentation</vt:lpstr>
      <vt:lpstr>Scratchpad</vt:lpstr>
      <vt:lpstr>Scratchpad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SWEHB Multiver Graphics</dc:title>
  <dc:creator>fhaigh</dc:creator>
  <cp:lastModifiedBy>Haigh, Fred D. (MSFC-ED10)[Cepeda Systems]</cp:lastModifiedBy>
  <cp:revision>11</cp:revision>
  <dcterms:created xsi:type="dcterms:W3CDTF">2006-08-16T00:00:00Z</dcterms:created>
  <dcterms:modified xsi:type="dcterms:W3CDTF">2025-09-03T14:23:15Z</dcterms:modified>
</cp:coreProperties>
</file>